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 id="979"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94" d="100"/>
          <a:sy n="94" d="100"/>
        </p:scale>
        <p:origin x="1736" y="80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174419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 Id="rId9"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1754" y="1196677"/>
                <a:ext cx="8364997" cy="4788487"/>
              </a:xfrm>
            </p:spPr>
            <p:txBody>
              <a:bodyPr>
                <a:noAutofit/>
              </a:bodyPr>
              <a:lstStyle/>
              <a:p>
                <a:pPr marL="0" indent="0" algn="l">
                  <a:buNone/>
                </a:pPr>
                <a:r>
                  <a:rPr lang="en-US" sz="2000" dirty="0">
                    <a:latin typeface="Arial" charset="0"/>
                    <a:ea typeface="Arial" charset="0"/>
                    <a:cs typeface="Arial" charset="0"/>
                  </a:rPr>
                  <a:t>Notes</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56</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Take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oMath>
                </a14:m>
                <a:r>
                  <a:rPr lang="en-US" sz="1800" dirty="0">
                    <a:latin typeface="Arial" charset="0"/>
                    <a:ea typeface="Arial" charset="0"/>
                    <a:cs typeface="Arial" charset="0"/>
                  </a:rPr>
                  <a:t> out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=2.5</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1754" y="1196677"/>
                <a:ext cx="8364997" cy="4788487"/>
              </a:xfrm>
              <a:blipFill>
                <a:blip r:embed="rId3"/>
                <a:stretch>
                  <a:fillRect l="-758" t="-1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grpSp>
        <p:nvGrpSpPr>
          <p:cNvPr id="87" name="Group 86">
            <a:extLst>
              <a:ext uri="{FF2B5EF4-FFF2-40B4-BE49-F238E27FC236}">
                <a16:creationId xmlns:a16="http://schemas.microsoft.com/office/drawing/2014/main" id="{0375AF93-73E6-E944-B557-3180FE7006C0}"/>
              </a:ext>
            </a:extLst>
          </p:cNvPr>
          <p:cNvGrpSpPr/>
          <p:nvPr/>
        </p:nvGrpSpPr>
        <p:grpSpPr>
          <a:xfrm>
            <a:off x="390571" y="1930729"/>
            <a:ext cx="2906322" cy="3174009"/>
            <a:chOff x="544575"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78923"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985159"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3424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72449"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062725"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577959"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77003"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547972"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576662"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32257"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982992" y="342713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85928"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1062725"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1074432" y="4082946"/>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544575" y="360805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107421"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52077"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684184"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927892"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61" name="Straight Arrow Connector 60">
              <a:extLst>
                <a:ext uri="{FF2B5EF4-FFF2-40B4-BE49-F238E27FC236}">
                  <a16:creationId xmlns:a16="http://schemas.microsoft.com/office/drawing/2014/main" id="{19463606-1F6A-EC40-BC00-E6F438902664}"/>
                </a:ext>
              </a:extLst>
            </p:cNvPr>
            <p:cNvCxnSpPr>
              <a:cxnSpLocks/>
            </p:cNvCxnSpPr>
            <p:nvPr/>
          </p:nvCxnSpPr>
          <p:spPr>
            <a:xfrm flipH="1">
              <a:off x="1217676" y="3795890"/>
              <a:ext cx="4428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0094A89-58FC-9D49-95C9-EF1AFB1144E7}"/>
                </a:ext>
              </a:extLst>
            </p:cNvPr>
            <p:cNvSpPr txBox="1"/>
            <p:nvPr/>
          </p:nvSpPr>
          <p:spPr>
            <a:xfrm>
              <a:off x="1385594"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335455"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689534"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920538"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2067126"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545153"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276673"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27532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687658" y="3999373"/>
            <a:ext cx="2492095"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82872" y="2037884"/>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82872" y="2037884"/>
                <a:ext cx="8361472" cy="3888357"/>
              </a:xfrm>
              <a:blipFill>
                <a:blip r:embed="rId3"/>
                <a:stretch>
                  <a:fillRect l="-759" t="-13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3793</TotalTime>
  <Words>12322</Words>
  <Application>Microsoft Macintosh PowerPoint</Application>
  <PresentationFormat>Widescreen</PresentationFormat>
  <Paragraphs>2280</Paragraphs>
  <Slides>113</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Transistor experiment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506</cp:revision>
  <dcterms:created xsi:type="dcterms:W3CDTF">2021-07-06T18:24:07Z</dcterms:created>
  <dcterms:modified xsi:type="dcterms:W3CDTF">2021-07-19T23:57:14Z</dcterms:modified>
</cp:coreProperties>
</file>